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Canva Sans Bold" charset="1" panose="020B0803030501040103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jpe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Relationship Id="rId8" Target="../media/image13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Relationship Id="rId7" Target="../media/image19.jpeg" Type="http://schemas.openxmlformats.org/officeDocument/2006/relationships/image"/><Relationship Id="rId8" Target="../media/image2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jpeg" Type="http://schemas.openxmlformats.org/officeDocument/2006/relationships/image"/><Relationship Id="rId4" Target="../media/image2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VAGhonjTSp8.mp4" Type="http://schemas.openxmlformats.org/officeDocument/2006/relationships/video"/><Relationship Id="rId4" Target="../media/VAGhonjTSp8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VAGhocwLZDc.mp4" Type="http://schemas.openxmlformats.org/officeDocument/2006/relationships/video"/><Relationship Id="rId4" Target="../media/VAGhocwLZDc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" t="0" r="-470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-180975"/>
            <a:ext cx="18288000" cy="3293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0"/>
              </a:lnSpc>
              <a:spcBef>
                <a:spcPct val="0"/>
              </a:spcBef>
            </a:pPr>
            <a:r>
              <a:rPr lang="en-US" b="true" sz="9464">
                <a:solidFill>
                  <a:srgbClr val="8C52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IASC Kara Hanlon visit October 2024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144769" y="1858710"/>
            <a:ext cx="6143231" cy="4607423"/>
          </a:xfrm>
          <a:custGeom>
            <a:avLst/>
            <a:gdLst/>
            <a:ahLst/>
            <a:cxnLst/>
            <a:rect r="r" b="b" t="t" l="l"/>
            <a:pathLst>
              <a:path h="4607423" w="6143231">
                <a:moveTo>
                  <a:pt x="0" y="0"/>
                </a:moveTo>
                <a:lnTo>
                  <a:pt x="6143231" y="0"/>
                </a:lnTo>
                <a:lnTo>
                  <a:pt x="6143231" y="4607423"/>
                </a:lnTo>
                <a:lnTo>
                  <a:pt x="0" y="460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642405"/>
            <a:ext cx="6720045" cy="5040034"/>
          </a:xfrm>
          <a:custGeom>
            <a:avLst/>
            <a:gdLst/>
            <a:ahLst/>
            <a:cxnLst/>
            <a:rect r="r" b="b" t="t" l="l"/>
            <a:pathLst>
              <a:path h="5040034" w="6720045">
                <a:moveTo>
                  <a:pt x="0" y="0"/>
                </a:moveTo>
                <a:lnTo>
                  <a:pt x="6720045" y="0"/>
                </a:lnTo>
                <a:lnTo>
                  <a:pt x="6720045" y="5040034"/>
                </a:lnTo>
                <a:lnTo>
                  <a:pt x="0" y="504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" t="0" r="-47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836636" cy="5127477"/>
          </a:xfrm>
          <a:custGeom>
            <a:avLst/>
            <a:gdLst/>
            <a:ahLst/>
            <a:cxnLst/>
            <a:rect r="r" b="b" t="t" l="l"/>
            <a:pathLst>
              <a:path h="5127477" w="6836636">
                <a:moveTo>
                  <a:pt x="0" y="0"/>
                </a:moveTo>
                <a:lnTo>
                  <a:pt x="6836636" y="0"/>
                </a:lnTo>
                <a:lnTo>
                  <a:pt x="6836636" y="5127477"/>
                </a:lnTo>
                <a:lnTo>
                  <a:pt x="0" y="512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75651" y="-106823"/>
            <a:ext cx="7000430" cy="5250323"/>
          </a:xfrm>
          <a:custGeom>
            <a:avLst/>
            <a:gdLst/>
            <a:ahLst/>
            <a:cxnLst/>
            <a:rect r="r" b="b" t="t" l="l"/>
            <a:pathLst>
              <a:path h="5250323" w="7000430">
                <a:moveTo>
                  <a:pt x="0" y="0"/>
                </a:moveTo>
                <a:lnTo>
                  <a:pt x="7000430" y="0"/>
                </a:lnTo>
                <a:lnTo>
                  <a:pt x="7000430" y="5250323"/>
                </a:lnTo>
                <a:lnTo>
                  <a:pt x="0" y="5250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1364" y="5143500"/>
            <a:ext cx="6858000" cy="5143500"/>
          </a:xfrm>
          <a:custGeom>
            <a:avLst/>
            <a:gdLst/>
            <a:ahLst/>
            <a:cxnLst/>
            <a:rect r="r" b="b" t="t" l="l"/>
            <a:pathLst>
              <a:path h="5143500" w="6858000">
                <a:moveTo>
                  <a:pt x="0" y="0"/>
                </a:moveTo>
                <a:lnTo>
                  <a:pt x="6858000" y="0"/>
                </a:lnTo>
                <a:lnTo>
                  <a:pt x="685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375651" y="5143500"/>
            <a:ext cx="6858000" cy="5143500"/>
          </a:xfrm>
          <a:custGeom>
            <a:avLst/>
            <a:gdLst/>
            <a:ahLst/>
            <a:cxnLst/>
            <a:rect r="r" b="b" t="t" l="l"/>
            <a:pathLst>
              <a:path h="5143500" w="6858000">
                <a:moveTo>
                  <a:pt x="0" y="0"/>
                </a:moveTo>
                <a:lnTo>
                  <a:pt x="6858000" y="0"/>
                </a:lnTo>
                <a:lnTo>
                  <a:pt x="685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" t="0" r="-47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496884" cy="5622663"/>
          </a:xfrm>
          <a:custGeom>
            <a:avLst/>
            <a:gdLst/>
            <a:ahLst/>
            <a:cxnLst/>
            <a:rect r="r" b="b" t="t" l="l"/>
            <a:pathLst>
              <a:path h="5622663" w="7496884">
                <a:moveTo>
                  <a:pt x="0" y="0"/>
                </a:moveTo>
                <a:lnTo>
                  <a:pt x="7496884" y="0"/>
                </a:lnTo>
                <a:lnTo>
                  <a:pt x="7496884" y="5622663"/>
                </a:lnTo>
                <a:lnTo>
                  <a:pt x="0" y="5622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0981" y="0"/>
            <a:ext cx="4211490" cy="5653375"/>
          </a:xfrm>
          <a:custGeom>
            <a:avLst/>
            <a:gdLst/>
            <a:ahLst/>
            <a:cxnLst/>
            <a:rect r="r" b="b" t="t" l="l"/>
            <a:pathLst>
              <a:path h="5653375" w="4211490">
                <a:moveTo>
                  <a:pt x="0" y="0"/>
                </a:moveTo>
                <a:lnTo>
                  <a:pt x="4211490" y="0"/>
                </a:lnTo>
                <a:lnTo>
                  <a:pt x="4211490" y="5653375"/>
                </a:lnTo>
                <a:lnTo>
                  <a:pt x="0" y="5653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8" t="0" r="-33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622663"/>
            <a:ext cx="6219116" cy="4664337"/>
          </a:xfrm>
          <a:custGeom>
            <a:avLst/>
            <a:gdLst/>
            <a:ahLst/>
            <a:cxnLst/>
            <a:rect r="r" b="b" t="t" l="l"/>
            <a:pathLst>
              <a:path h="4664337" w="6219116">
                <a:moveTo>
                  <a:pt x="0" y="0"/>
                </a:moveTo>
                <a:lnTo>
                  <a:pt x="6219116" y="0"/>
                </a:lnTo>
                <a:lnTo>
                  <a:pt x="6219116" y="4664337"/>
                </a:lnTo>
                <a:lnTo>
                  <a:pt x="0" y="466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71832" y="28375"/>
            <a:ext cx="6516168" cy="5625001"/>
          </a:xfrm>
          <a:custGeom>
            <a:avLst/>
            <a:gdLst/>
            <a:ahLst/>
            <a:cxnLst/>
            <a:rect r="r" b="b" t="t" l="l"/>
            <a:pathLst>
              <a:path h="5625001" w="6516168">
                <a:moveTo>
                  <a:pt x="0" y="0"/>
                </a:moveTo>
                <a:lnTo>
                  <a:pt x="6516168" y="0"/>
                </a:lnTo>
                <a:lnTo>
                  <a:pt x="6516168" y="5625000"/>
                </a:lnTo>
                <a:lnTo>
                  <a:pt x="0" y="562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549" t="0" r="-754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19116" y="5595217"/>
            <a:ext cx="3539422" cy="4719229"/>
          </a:xfrm>
          <a:custGeom>
            <a:avLst/>
            <a:gdLst/>
            <a:ahLst/>
            <a:cxnLst/>
            <a:rect r="r" b="b" t="t" l="l"/>
            <a:pathLst>
              <a:path h="4719229" w="3539422">
                <a:moveTo>
                  <a:pt x="0" y="0"/>
                </a:moveTo>
                <a:lnTo>
                  <a:pt x="3539421" y="0"/>
                </a:lnTo>
                <a:lnTo>
                  <a:pt x="3539421" y="4719229"/>
                </a:lnTo>
                <a:lnTo>
                  <a:pt x="0" y="4719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58537" y="5595217"/>
            <a:ext cx="3539422" cy="4719229"/>
          </a:xfrm>
          <a:custGeom>
            <a:avLst/>
            <a:gdLst/>
            <a:ahLst/>
            <a:cxnLst/>
            <a:rect r="r" b="b" t="t" l="l"/>
            <a:pathLst>
              <a:path h="4719229" w="3539422">
                <a:moveTo>
                  <a:pt x="0" y="0"/>
                </a:moveTo>
                <a:lnTo>
                  <a:pt x="3539422" y="0"/>
                </a:lnTo>
                <a:lnTo>
                  <a:pt x="3539422" y="4719229"/>
                </a:lnTo>
                <a:lnTo>
                  <a:pt x="0" y="4719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97959" y="5470607"/>
            <a:ext cx="4990041" cy="4816393"/>
          </a:xfrm>
          <a:custGeom>
            <a:avLst/>
            <a:gdLst/>
            <a:ahLst/>
            <a:cxnLst/>
            <a:rect r="r" b="b" t="t" l="l"/>
            <a:pathLst>
              <a:path h="4816393" w="4990041">
                <a:moveTo>
                  <a:pt x="0" y="0"/>
                </a:moveTo>
                <a:lnTo>
                  <a:pt x="4990041" y="0"/>
                </a:lnTo>
                <a:lnTo>
                  <a:pt x="4990041" y="4816393"/>
                </a:lnTo>
                <a:lnTo>
                  <a:pt x="0" y="48163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615" t="0" r="-23077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" t="0" r="-47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9769"/>
            <a:ext cx="5763797" cy="4322848"/>
          </a:xfrm>
          <a:custGeom>
            <a:avLst/>
            <a:gdLst/>
            <a:ahLst/>
            <a:cxnLst/>
            <a:rect r="r" b="b" t="t" l="l"/>
            <a:pathLst>
              <a:path h="4322848" w="5763797">
                <a:moveTo>
                  <a:pt x="0" y="0"/>
                </a:moveTo>
                <a:lnTo>
                  <a:pt x="5763797" y="0"/>
                </a:lnTo>
                <a:lnTo>
                  <a:pt x="5763797" y="4322848"/>
                </a:lnTo>
                <a:lnTo>
                  <a:pt x="0" y="4322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47047" y="16692"/>
            <a:ext cx="5834567" cy="4375925"/>
          </a:xfrm>
          <a:custGeom>
            <a:avLst/>
            <a:gdLst/>
            <a:ahLst/>
            <a:cxnLst/>
            <a:rect r="r" b="b" t="t" l="l"/>
            <a:pathLst>
              <a:path h="4375925" w="5834567">
                <a:moveTo>
                  <a:pt x="0" y="0"/>
                </a:moveTo>
                <a:lnTo>
                  <a:pt x="5834567" y="0"/>
                </a:lnTo>
                <a:lnTo>
                  <a:pt x="5834567" y="4375925"/>
                </a:lnTo>
                <a:lnTo>
                  <a:pt x="0" y="4375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81614" y="16692"/>
            <a:ext cx="6706386" cy="4375925"/>
          </a:xfrm>
          <a:custGeom>
            <a:avLst/>
            <a:gdLst/>
            <a:ahLst/>
            <a:cxnLst/>
            <a:rect r="r" b="b" t="t" l="l"/>
            <a:pathLst>
              <a:path h="4375925" w="6706386">
                <a:moveTo>
                  <a:pt x="0" y="0"/>
                </a:moveTo>
                <a:lnTo>
                  <a:pt x="6706386" y="0"/>
                </a:lnTo>
                <a:lnTo>
                  <a:pt x="6706386" y="4375925"/>
                </a:lnTo>
                <a:lnTo>
                  <a:pt x="0" y="4375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81" r="0" b="-1246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392617"/>
            <a:ext cx="7034130" cy="5876473"/>
          </a:xfrm>
          <a:custGeom>
            <a:avLst/>
            <a:gdLst/>
            <a:ahLst/>
            <a:cxnLst/>
            <a:rect r="r" b="b" t="t" l="l"/>
            <a:pathLst>
              <a:path h="5876473" w="7034130">
                <a:moveTo>
                  <a:pt x="0" y="0"/>
                </a:moveTo>
                <a:lnTo>
                  <a:pt x="7034130" y="0"/>
                </a:lnTo>
                <a:lnTo>
                  <a:pt x="7034130" y="5876473"/>
                </a:lnTo>
                <a:lnTo>
                  <a:pt x="0" y="5876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89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894805" y="4392617"/>
            <a:ext cx="6393195" cy="5876473"/>
          </a:xfrm>
          <a:custGeom>
            <a:avLst/>
            <a:gdLst/>
            <a:ahLst/>
            <a:cxnLst/>
            <a:rect r="r" b="b" t="t" l="l"/>
            <a:pathLst>
              <a:path h="5876473" w="6393195">
                <a:moveTo>
                  <a:pt x="0" y="0"/>
                </a:moveTo>
                <a:lnTo>
                  <a:pt x="6393195" y="0"/>
                </a:lnTo>
                <a:lnTo>
                  <a:pt x="6393195" y="5876473"/>
                </a:lnTo>
                <a:lnTo>
                  <a:pt x="0" y="58764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" t="0" r="-1203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33317" y="4392994"/>
            <a:ext cx="5461488" cy="5894006"/>
          </a:xfrm>
          <a:custGeom>
            <a:avLst/>
            <a:gdLst/>
            <a:ahLst/>
            <a:cxnLst/>
            <a:rect r="r" b="b" t="t" l="l"/>
            <a:pathLst>
              <a:path h="5894006" w="5461488">
                <a:moveTo>
                  <a:pt x="0" y="0"/>
                </a:moveTo>
                <a:lnTo>
                  <a:pt x="5461488" y="0"/>
                </a:lnTo>
                <a:lnTo>
                  <a:pt x="5461488" y="5894006"/>
                </a:lnTo>
                <a:lnTo>
                  <a:pt x="0" y="5894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338" t="0" r="-31554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" t="0" r="-47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6154"/>
            <a:ext cx="6866205" cy="5149654"/>
          </a:xfrm>
          <a:custGeom>
            <a:avLst/>
            <a:gdLst/>
            <a:ahLst/>
            <a:cxnLst/>
            <a:rect r="r" b="b" t="t" l="l"/>
            <a:pathLst>
              <a:path h="5149654" w="6866205">
                <a:moveTo>
                  <a:pt x="0" y="0"/>
                </a:moveTo>
                <a:lnTo>
                  <a:pt x="6866205" y="0"/>
                </a:lnTo>
                <a:lnTo>
                  <a:pt x="6866205" y="5149654"/>
                </a:lnTo>
                <a:lnTo>
                  <a:pt x="0" y="514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02045" y="27040"/>
            <a:ext cx="6821947" cy="5116460"/>
          </a:xfrm>
          <a:custGeom>
            <a:avLst/>
            <a:gdLst/>
            <a:ahLst/>
            <a:cxnLst/>
            <a:rect r="r" b="b" t="t" l="l"/>
            <a:pathLst>
              <a:path h="5116460" w="6821947">
                <a:moveTo>
                  <a:pt x="0" y="0"/>
                </a:moveTo>
                <a:lnTo>
                  <a:pt x="6821947" y="0"/>
                </a:lnTo>
                <a:lnTo>
                  <a:pt x="6821947" y="5116460"/>
                </a:lnTo>
                <a:lnTo>
                  <a:pt x="0" y="511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19673" y="5143500"/>
            <a:ext cx="4999290" cy="5143500"/>
          </a:xfrm>
          <a:custGeom>
            <a:avLst/>
            <a:gdLst/>
            <a:ahLst/>
            <a:cxnLst/>
            <a:rect r="r" b="b" t="t" l="l"/>
            <a:pathLst>
              <a:path h="5143500" w="4999290">
                <a:moveTo>
                  <a:pt x="0" y="0"/>
                </a:moveTo>
                <a:lnTo>
                  <a:pt x="4999290" y="0"/>
                </a:lnTo>
                <a:lnTo>
                  <a:pt x="49992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5" t="0" r="-897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266317" y="5143500"/>
            <a:ext cx="4653356" cy="5143500"/>
          </a:xfrm>
          <a:custGeom>
            <a:avLst/>
            <a:gdLst/>
            <a:ahLst/>
            <a:cxnLst/>
            <a:rect r="r" b="b" t="t" l="l"/>
            <a:pathLst>
              <a:path h="5143500" w="4653356">
                <a:moveTo>
                  <a:pt x="0" y="0"/>
                </a:moveTo>
                <a:lnTo>
                  <a:pt x="4653356" y="0"/>
                </a:lnTo>
                <a:lnTo>
                  <a:pt x="465335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735" t="0" r="-29641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04" r="0" b="10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2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04" r="0" b="10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DAGhofgghpU</dc:identifier>
  <dcterms:modified xsi:type="dcterms:W3CDTF">2011-08-01T06:04:30Z</dcterms:modified>
  <cp:revision>1</cp:revision>
  <dc:title>Your paragraph text</dc:title>
</cp:coreProperties>
</file>